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73" r:id="rId26"/>
    <p:sldId id="27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227045-218E-4310-AD66-257B25514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473655-F629-4016-BDF1-753E8F9EC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73136B-1BAB-4C1B-BEA5-5897C971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1657-F9A4-42B9-B002-88649ECB2260}" type="datetimeFigureOut">
              <a:rPr lang="en-IN" smtClean="0"/>
              <a:pPr/>
              <a:t>16-10-2024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89C5A3-F7F2-400C-9D9E-EC878425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4DE593-6593-4C2D-98FA-3F14A4434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F7C3-FBA1-4C64-BF85-CF951185B0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667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C24E41-5B71-4FCC-8504-BF0180028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1F0745-1E6F-4AC5-803C-B4C9D2646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F8E2B6-9DC4-4299-BA8C-38D59E580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1657-F9A4-42B9-B002-88649ECB2260}" type="datetimeFigureOut">
              <a:rPr lang="en-IN" smtClean="0"/>
              <a:pPr/>
              <a:t>16-10-2024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8D5984-3532-4C92-8C39-0E4CF358D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E38B63-592B-4F34-BAAF-B95EF6DF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F7C3-FBA1-4C64-BF85-CF951185B0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145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6C59A6-25AD-4BF1-851E-A51AD9C6D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8FAD13-80F7-49BE-AE6D-2483CC14F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DACF65-8F7C-4203-AA31-92EACD5F6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1657-F9A4-42B9-B002-88649ECB2260}" type="datetimeFigureOut">
              <a:rPr lang="en-IN" smtClean="0"/>
              <a:pPr/>
              <a:t>16-10-2024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8B2DFA-BDD1-466C-8BC8-6BEB8DED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79B6A6-2984-4D50-850F-18BC388D9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F7C3-FBA1-4C64-BF85-CF951185B0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7716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6C48EA-8A9B-4D35-962A-F572ED495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BD523E-8F67-4C6C-BE39-EE44C31CC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C8C1BF-7DB7-46C2-8FD8-236CD1630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1657-F9A4-42B9-B002-88649ECB2260}" type="datetimeFigureOut">
              <a:rPr lang="en-IN" smtClean="0"/>
              <a:pPr/>
              <a:t>16-10-2024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24E1F-4E3F-4ADE-BE23-78820207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3D16F4-136F-4FE1-AA42-DA0574AD0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F7C3-FBA1-4C64-BF85-CF951185B0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3785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818152-C2EF-4999-A888-055DBCA72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716718-8723-42C8-AA62-A3D7AE023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7DD1B5-EFAB-47E1-A7D6-80601D818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1657-F9A4-42B9-B002-88649ECB2260}" type="datetimeFigureOut">
              <a:rPr lang="en-IN" smtClean="0"/>
              <a:pPr/>
              <a:t>16-10-2024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18CFCC-0034-4929-B4F0-E934C4F3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268097-2991-4D78-91F3-CBA211141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F7C3-FBA1-4C64-BF85-CF951185B0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5972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9CEF14-86F1-4611-85B9-3BC43D37F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D12268-491C-4935-A4BF-1844DED24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D226E1-C980-403E-9621-C751B54DA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31E7DEE-F577-408B-9014-6BBCACE02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1657-F9A4-42B9-B002-88649ECB2260}" type="datetimeFigureOut">
              <a:rPr lang="en-IN" smtClean="0"/>
              <a:pPr/>
              <a:t>16-10-2024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6DA23D-5AE8-4DF2-B0C8-8C3B8FE6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D76228-3F92-4F40-BDEA-8035A64D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F7C3-FBA1-4C64-BF85-CF951185B0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4615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C669AF-A68C-4C45-9AE4-7D46A2F8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1C8CD6-148F-4DD4-BD53-AF7266430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A49392-7CD0-4D63-BF34-6DC3CCBD4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3A701F6-051E-42D5-AE17-12C2308B1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E624A74-EA52-4361-B764-133BE0EF3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543390-11F1-44AA-8385-2B5F188A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1657-F9A4-42B9-B002-88649ECB2260}" type="datetimeFigureOut">
              <a:rPr lang="en-IN" smtClean="0"/>
              <a:pPr/>
              <a:t>16-10-2024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908F03D-84D2-42F8-A6C4-BFF0536C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22285EB-94B9-4DDB-9CD0-BEA13C69F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F7C3-FBA1-4C64-BF85-CF951185B0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1257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5BF400-F357-409B-A5FD-E38188EFC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14F6403-D868-4FAD-9A3F-33110416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1657-F9A4-42B9-B002-88649ECB2260}" type="datetimeFigureOut">
              <a:rPr lang="en-IN" smtClean="0"/>
              <a:pPr/>
              <a:t>16-10-2024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1E24B89-CDA3-4C9E-95D1-64C5F2E33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9FE8558-A1CC-42A9-A1B6-FD77734D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F7C3-FBA1-4C64-BF85-CF951185B0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8747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01C838-7873-43E9-AAA4-6EA3A354F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1657-F9A4-42B9-B002-88649ECB2260}" type="datetimeFigureOut">
              <a:rPr lang="en-IN" smtClean="0"/>
              <a:pPr/>
              <a:t>16-10-2024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33485AA-20F6-4AF5-BC0E-0898C92CA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898FFC-44EC-4137-A0EC-0C4065D6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F7C3-FBA1-4C64-BF85-CF951185B0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9459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1B6356-CF3D-4139-9A2A-AEAB828E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102FA4-15B0-4F78-A951-439BBFDAF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703E56-1672-41BE-825B-69EBDB81A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E32AA0-107D-4C82-8B17-571E3FBCD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1657-F9A4-42B9-B002-88649ECB2260}" type="datetimeFigureOut">
              <a:rPr lang="en-IN" smtClean="0"/>
              <a:pPr/>
              <a:t>16-10-2024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3C6C56-A722-4035-8DAE-194448FE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50BD35-2738-41B3-8D96-2D8359D8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F7C3-FBA1-4C64-BF85-CF951185B0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2644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38DF93-136E-46D1-AB0E-8F1128F7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CCFDFC-29DE-42A2-A7E6-9F7E829E5F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CEE6A5-AE24-43B9-82D9-5752824A0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385EFCF-8569-4A31-8EBF-5B328BCE2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1657-F9A4-42B9-B002-88649ECB2260}" type="datetimeFigureOut">
              <a:rPr lang="en-IN" smtClean="0"/>
              <a:pPr/>
              <a:t>16-10-2024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3D4C7C-26F7-498C-94DE-C728D264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3F2C5B-2C7D-4648-944F-D06232B81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F7C3-FBA1-4C64-BF85-CF951185B0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7319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4E4B618-85B3-419D-BF75-26925EF86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BD6564-757A-4572-A896-DF0571A43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B139B4-124A-45C9-A953-2C3D6B2B7A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71657-F9A4-42B9-B002-88649ECB2260}" type="datetimeFigureOut">
              <a:rPr lang="en-IN" smtClean="0"/>
              <a:pPr/>
              <a:t>16-10-2024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8A30F8-1FCB-44E6-80C8-68D5D6269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B8DE5A-5EA3-4A5D-A571-9C5F7A8FE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DF7C3-FBA1-4C64-BF85-CF951185B0E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3327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26825" y="1762494"/>
            <a:ext cx="6220946" cy="2042641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681">
              <a:spcBef>
                <a:spcPts val="88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r>
              <a:rPr spc="-5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pc="-2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</a:p>
          <a:p>
            <a:pPr algn="ctr">
              <a:lnSpc>
                <a:spcPct val="100000"/>
              </a:lnSpc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Research</a:t>
            </a:r>
            <a:r>
              <a:rPr spc="-9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9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pc="-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Research</a:t>
            </a:r>
            <a:r>
              <a:rPr spc="-1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4" dirty="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</a:p>
        </p:txBody>
      </p:sp>
      <p:sp>
        <p:nvSpPr>
          <p:cNvPr id="6" name="object 6"/>
          <p:cNvSpPr/>
          <p:nvPr/>
        </p:nvSpPr>
        <p:spPr>
          <a:xfrm>
            <a:off x="2061884" y="3429000"/>
            <a:ext cx="8068235" cy="3025588"/>
          </a:xfrm>
          <a:custGeom>
            <a:avLst/>
            <a:gdLst/>
            <a:ahLst/>
            <a:cxnLst/>
            <a:rect l="l" t="t" r="r" b="b"/>
            <a:pathLst>
              <a:path w="9144000" h="3429000">
                <a:moveTo>
                  <a:pt x="9144000" y="3429000"/>
                </a:moveTo>
                <a:lnTo>
                  <a:pt x="0" y="34290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3429000"/>
                </a:lnTo>
                <a:close/>
              </a:path>
            </a:pathLst>
          </a:custGeom>
          <a:solidFill>
            <a:srgbClr val="1D467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 txBox="1"/>
          <p:nvPr/>
        </p:nvSpPr>
        <p:spPr>
          <a:xfrm>
            <a:off x="3204883" y="3471032"/>
            <a:ext cx="6018711" cy="212317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927897" algn="ctr">
              <a:lnSpc>
                <a:spcPct val="120000"/>
              </a:lnSpc>
              <a:spcBef>
                <a:spcPts val="88"/>
              </a:spcBef>
              <a:tabLst>
                <a:tab pos="1786313" algn="l"/>
              </a:tabLst>
            </a:pPr>
            <a:r>
              <a:rPr sz="2824" i="1" spc="-4" dirty="0" err="1">
                <a:solidFill>
                  <a:srgbClr val="FFFFFF"/>
                </a:solidFill>
                <a:latin typeface="Times New Roman"/>
                <a:cs typeface="Times New Roman"/>
              </a:rPr>
              <a:t>Mrs.</a:t>
            </a:r>
            <a:r>
              <a:rPr lang="en-US" sz="2824" i="1" spc="-4" dirty="0" err="1">
                <a:solidFill>
                  <a:srgbClr val="FFFFFF"/>
                </a:solidFill>
                <a:latin typeface="Times New Roman"/>
                <a:cs typeface="Times New Roman"/>
              </a:rPr>
              <a:t>B.Pallavi</a:t>
            </a:r>
            <a:r>
              <a:rPr lang="en-US" sz="2824" i="1" spc="-4" dirty="0">
                <a:solidFill>
                  <a:srgbClr val="FFFFFF"/>
                </a:solidFill>
                <a:latin typeface="Times New Roman"/>
                <a:cs typeface="Times New Roman"/>
              </a:rPr>
              <a:t>           </a:t>
            </a:r>
            <a:r>
              <a:rPr sz="2824" i="1" spc="-4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24" i="1" dirty="0">
                <a:solidFill>
                  <a:srgbClr val="FFFFFF"/>
                </a:solidFill>
                <a:latin typeface="Times New Roman"/>
                <a:cs typeface="Times New Roman"/>
              </a:rPr>
              <a:t> M.Sc(N</a:t>
            </a:r>
            <a:r>
              <a:rPr sz="2824" i="1">
                <a:solidFill>
                  <a:srgbClr val="FFFFFF"/>
                </a:solidFill>
                <a:latin typeface="Times New Roman"/>
                <a:cs typeface="Times New Roman"/>
              </a:rPr>
              <a:t>)., </a:t>
            </a:r>
            <a:r>
              <a:rPr sz="2824" i="1" spc="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824" i="1" spc="4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Assit</a:t>
            </a:r>
            <a:r>
              <a:rPr lang="en-US" sz="2824" i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24" i="1" spc="-13" dirty="0">
                <a:solidFill>
                  <a:srgbClr val="FFFFFF"/>
                </a:solidFill>
                <a:latin typeface="Times New Roman"/>
                <a:cs typeface="Times New Roman"/>
              </a:rPr>
              <a:t>Professor</a:t>
            </a:r>
            <a:r>
              <a:rPr sz="2824" i="1" spc="-3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en-US" sz="2824" i="1" spc="-4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1206" marR="4483" indent="927897" algn="ctr">
              <a:lnSpc>
                <a:spcPct val="120000"/>
              </a:lnSpc>
              <a:spcBef>
                <a:spcPts val="88"/>
              </a:spcBef>
              <a:tabLst>
                <a:tab pos="1786313" algn="l"/>
              </a:tabLst>
            </a:pPr>
            <a:r>
              <a:rPr lang="en-US" sz="2824" i="1" spc="-13" dirty="0">
                <a:solidFill>
                  <a:srgbClr val="FFFFFF"/>
                </a:solidFill>
                <a:latin typeface="Times New Roman"/>
                <a:cs typeface="Times New Roman"/>
              </a:rPr>
              <a:t> Department </a:t>
            </a:r>
            <a:r>
              <a:rPr lang="en-US" sz="2824" i="1" spc="-13" dirty="0" smtClean="0">
                <a:solidFill>
                  <a:srgbClr val="FFFFFF"/>
                </a:solidFill>
                <a:latin typeface="Times New Roman"/>
                <a:cs typeface="Times New Roman"/>
              </a:rPr>
              <a:t>of   </a:t>
            </a:r>
            <a:r>
              <a:rPr lang="en-US" sz="2824" i="1" spc="-13" dirty="0">
                <a:solidFill>
                  <a:srgbClr val="FFFFFF"/>
                </a:solidFill>
                <a:latin typeface="Times New Roman"/>
                <a:cs typeface="Times New Roman"/>
              </a:rPr>
              <a:t>OBG</a:t>
            </a:r>
          </a:p>
          <a:p>
            <a:pPr marL="11206" marR="4483" indent="927897" algn="ctr">
              <a:lnSpc>
                <a:spcPct val="120000"/>
              </a:lnSpc>
              <a:spcBef>
                <a:spcPts val="88"/>
              </a:spcBef>
              <a:tabLst>
                <a:tab pos="1786313" algn="l"/>
              </a:tabLst>
            </a:pPr>
            <a:r>
              <a:rPr lang="en-US" sz="2824" i="1" spc="-1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824" i="1" spc="-4" dirty="0">
                <a:solidFill>
                  <a:srgbClr val="FFFFFF"/>
                </a:solidFill>
                <a:latin typeface="Times New Roman"/>
                <a:cs typeface="Times New Roman"/>
              </a:rPr>
              <a:t>Sree Narayana </a:t>
            </a:r>
            <a:r>
              <a:rPr sz="2824" i="1" dirty="0">
                <a:solidFill>
                  <a:srgbClr val="FFFFFF"/>
                </a:solidFill>
                <a:latin typeface="Times New Roman"/>
                <a:cs typeface="Times New Roman"/>
              </a:rPr>
              <a:t>Nursing</a:t>
            </a:r>
            <a:r>
              <a:rPr lang="en-IN" sz="2824" i="1" dirty="0">
                <a:solidFill>
                  <a:srgbClr val="FFFFFF"/>
                </a:solidFill>
                <a:latin typeface="Times New Roman"/>
                <a:cs typeface="Times New Roman"/>
              </a:rPr>
              <a:t> College</a:t>
            </a:r>
            <a:endParaRPr sz="2824" dirty="0">
              <a:latin typeface="Times New Roman"/>
              <a:cs typeface="Times New Roman"/>
            </a:endParaRPr>
          </a:p>
        </p:txBody>
      </p:sp>
      <p:pic>
        <p:nvPicPr>
          <p:cNvPr id="8" name="Picture 2" descr="Sree Narayana Nursing College || Nellore">
            <a:extLst>
              <a:ext uri="{FF2B5EF4-FFF2-40B4-BE49-F238E27FC236}">
                <a16:creationId xmlns:a16="http://schemas.microsoft.com/office/drawing/2014/main" xmlns="" id="{86CB3FCA-C6B6-79AA-D198-40E294D90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2942" y="28731"/>
            <a:ext cx="3697941" cy="95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9A6A84D-9BEE-47A2-BA2F-521E16546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536670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0737E77-923D-4811-9885-45F7231AC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76120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F0FE59E-5F9B-4B70-A395-301B077A1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165063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5A3773A-5BF5-4BCF-80B8-84CAE8F66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784300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5865E87-8B65-49FA-B72C-E4E2837C7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070304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C3DAD90-E574-4270-8899-D129AFE14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777082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440695E-839B-473B-91C1-AA2D6796E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634170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CA3B87B-AB76-4A69-A69C-D8A16A03C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963254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62E3D17-6ACD-4575-8423-69DF0B835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938637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40DCB8D-B362-44F2-9094-5E7A1A29F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023769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489EA9-2099-49D1-A09E-BD0B33F29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5588"/>
            <a:ext cx="9144000" cy="5289452"/>
          </a:xfrm>
        </p:spPr>
        <p:txBody>
          <a:bodyPr>
            <a:noAutofit/>
          </a:bodyPr>
          <a:lstStyle/>
          <a:p>
            <a:r>
              <a:rPr lang="en-IN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TRENDS IN MIDWIFERY AND OBSTETRICS NURSING</a:t>
            </a:r>
          </a:p>
        </p:txBody>
      </p:sp>
    </p:spTree>
    <p:extLst>
      <p:ext uri="{BB962C8B-B14F-4D97-AF65-F5344CB8AC3E}">
        <p14:creationId xmlns:p14="http://schemas.microsoft.com/office/powerpoint/2010/main" xmlns="" val="65970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C9BD7DB-2CC3-40E4-8104-DE68BD655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827397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8F04385-00A4-4B61-9C1C-C2EE55FCE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896570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3BAF099-F7E0-4835-BB97-1FE0582EA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939090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318076E-6C21-463A-9B9F-CC4F4A605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868426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9BABD4B-37C9-43CF-B0DD-EADFC1E15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442205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68A9042-09CF-45CC-9608-186F73D74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000304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E46DFAE-066C-4793-B62F-5538BB904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82379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DFE8088-2EC3-4B30-BDC5-AEE452325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77467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930DD41-178D-41C5-94C5-B9B8A7C69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941957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A55EF22-D75B-4DA0-9391-6C1A0043B7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184739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5E85D27-8D95-4E9D-AF8E-984189676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80021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1382935-0A6E-4575-818C-2C682A5D4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911022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95C10F9-3E8E-47BF-9A58-366D57C59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025282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1DB74DA-F512-48E1-B79B-F2D1DB5B1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138642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</Words>
  <Application>Microsoft Office PowerPoint</Application>
  <PresentationFormat>Custom</PresentationFormat>
  <Paragraphs>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Unit – I Research and Research Process</vt:lpstr>
      <vt:lpstr>TRENDS IN MIDWIFERY AND OBSTETRICS NURSING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VISHNU VARDHAN</dc:creator>
  <cp:lastModifiedBy>Windows 11</cp:lastModifiedBy>
  <cp:revision>7</cp:revision>
  <dcterms:created xsi:type="dcterms:W3CDTF">2019-11-11T01:59:41Z</dcterms:created>
  <dcterms:modified xsi:type="dcterms:W3CDTF">2024-10-16T07:47:52Z</dcterms:modified>
</cp:coreProperties>
</file>